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6" r:id="rId2"/>
    <p:sldId id="262" r:id="rId3"/>
    <p:sldId id="257" r:id="rId4"/>
    <p:sldId id="258" r:id="rId5"/>
    <p:sldId id="259" r:id="rId6"/>
    <p:sldId id="264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6" d="100"/>
          <a:sy n="76" d="100"/>
        </p:scale>
        <p:origin x="-984" y="-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F896AA-EE95-42D4-8544-06D43FF3E919}" type="datetimeFigureOut">
              <a:rPr lang="en-US" smtClean="0"/>
              <a:pPr/>
              <a:t>4/8/2012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66CDF-915D-4000-81C2-E77F214473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5581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66CDF-915D-4000-81C2-E77F214473E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060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868C-57E6-49F2-9A4A-9962C8F1304B}" type="datetime1">
              <a:rPr lang="en-US" smtClean="0"/>
              <a:pPr/>
              <a:t>4/8/2012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“The key to successful leadership today is influence, not authority”  - Kenneth Blanchard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7B06-A035-4A6F-BC98-248F54581B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9732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E953-21DE-48E9-A173-0DAE37FA611E}" type="datetime1">
              <a:rPr lang="en-US" smtClean="0"/>
              <a:pPr/>
              <a:t>4/8/2012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“The key to successful leadership today is influence, not authority”  - Kenneth Blanchard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7B06-A035-4A6F-BC98-248F54581B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52618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74E1-17BD-4C03-A7B8-7FEDEDC4A9F5}" type="datetime1">
              <a:rPr lang="en-US" smtClean="0"/>
              <a:pPr/>
              <a:t>4/8/2012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“The key to successful leadership today is influence, not authority”  - Kenneth Blanchard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7B06-A035-4A6F-BC98-248F54581B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3642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A1EB7-98F7-49F0-8AA9-9A3C77519929}" type="datetime1">
              <a:rPr lang="en-US" smtClean="0"/>
              <a:pPr/>
              <a:t>4/8/2012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“The key to successful leadership today is influence, not authority”  - Kenneth Blanchard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7B06-A035-4A6F-BC98-248F54581B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2605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60B00-8DF3-4163-B230-1FFE945205C9}" type="datetime1">
              <a:rPr lang="en-US" smtClean="0"/>
              <a:pPr/>
              <a:t>4/8/2012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“The key to successful leadership today is influence, not authority”  - Kenneth Blanchard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7B06-A035-4A6F-BC98-248F54581B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920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C4BF8-D3D4-4756-9B49-41F0E0B78F06}" type="datetime1">
              <a:rPr lang="en-US" smtClean="0"/>
              <a:pPr/>
              <a:t>4/8/2012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“The key to successful leadership today is influence, not authority”  - Kenneth Blanchard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7B06-A035-4A6F-BC98-248F54581B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7752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F9E87-0838-47E8-97CE-4C83D6F3BB3A}" type="datetime1">
              <a:rPr lang="en-US" smtClean="0"/>
              <a:pPr/>
              <a:t>4/8/2012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“The key to successful leadership today is influence, not authority”  - Kenneth Blanchard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7B06-A035-4A6F-BC98-248F54581B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8581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13071-DFF2-4C00-8838-5A7CD9E00F40}" type="datetime1">
              <a:rPr lang="en-US" smtClean="0"/>
              <a:pPr/>
              <a:t>4/8/2012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“The key to successful leadership today is influence, not authority”  - Kenneth Blanchard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7B06-A035-4A6F-BC98-248F54581B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6385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D6546-156C-47DA-A453-B815D6194780}" type="datetime1">
              <a:rPr lang="en-US" smtClean="0"/>
              <a:pPr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“The key to successful leadership today is influence, not authority”  - Kenneth Blanchard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7B06-A035-4A6F-BC98-248F54581B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2756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BFF4C-E44A-41BC-924B-9D2A0BE74B03}" type="datetime1">
              <a:rPr lang="en-US" smtClean="0"/>
              <a:pPr/>
              <a:t>4/8/2012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“The key to successful leadership today is influence, not authority”  - Kenneth Blanchard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7B06-A035-4A6F-BC98-248F54581B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84924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50A35-0E97-4F81-A2B7-A342B4B8BBD2}" type="datetime1">
              <a:rPr lang="en-US" smtClean="0"/>
              <a:pPr/>
              <a:t>4/8/2012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“The key to successful leadership today is influence, not authority”  - Kenneth Blanchard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7B06-A035-4A6F-BC98-248F54581B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5565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23BEF-C9B4-4B5E-B33A-E13FDA782EE6}" type="datetime1">
              <a:rPr lang="en-US" smtClean="0"/>
              <a:pPr/>
              <a:t>4/8/2012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“The key to successful leadership today is influence, not authority”  - Kenneth Blanchard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C7B06-A035-4A6F-BC98-248F54581B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7214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http://images.google.com/imgres?imgurl=http://www.au.af.mil/au/cpd/ho/images/air_force_symbol.jpg&amp;imgrefurl=http://www.au.af.mil/au/cpd/ho/&amp;h=300&amp;w=315&amp;sz=20&amp;hl=en&amp;start=1&amp;tbnid=51at7ZeReIympM:&amp;tbnh=111&amp;tbnw=117&amp;prev=/images?q=Air+Force+symbol&amp;gbv=2&amp;svnum=10&amp;hl=en&amp;sa=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www.au.af.mil/au/cpd/ho/images/air_force_symbol.jpg&amp;imgrefurl=http://www.au.af.mil/au/cpd/ho/&amp;h=300&amp;w=315&amp;sz=20&amp;hl=en&amp;start=1&amp;tbnid=51at7ZeReIympM:&amp;tbnh=111&amp;tbnw=117&amp;prev=/images?q=Air+Force+symbol&amp;gbv=2&amp;svnum=10&amp;hl=en&amp;sa=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www.au.af.mil/au/cpd/ho/images/air_force_symbol.jpg&amp;imgrefurl=http://www.au.af.mil/au/cpd/ho/&amp;h=300&amp;w=315&amp;sz=20&amp;hl=en&amp;start=1&amp;tbnid=51at7ZeReIympM:&amp;tbnh=111&amp;tbnw=117&amp;prev=/images?q=Air+Force+symbol&amp;gbv=2&amp;svnum=10&amp;hl=en&amp;sa=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www.au.af.mil/au/cpd/ho/images/air_force_symbol.jpg&amp;imgrefurl=http://www.au.af.mil/au/cpd/ho/&amp;h=300&amp;w=315&amp;sz=20&amp;hl=en&amp;start=1&amp;tbnid=51at7ZeReIympM:&amp;tbnh=111&amp;tbnw=117&amp;prev=/images?q=Air+Force+symbol&amp;gbv=2&amp;svnum=10&amp;hl=en&amp;sa=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www.au.af.mil/au/cpd/ho/images/air_force_symbol.jpg&amp;imgrefurl=http://www.au.af.mil/au/cpd/ho/&amp;h=300&amp;w=315&amp;sz=20&amp;hl=en&amp;start=1&amp;tbnid=51at7ZeReIympM:&amp;tbnh=111&amp;tbnw=117&amp;prev=/images?q=Air+Force+symbol&amp;gbv=2&amp;svnum=10&amp;hl=en&amp;sa=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www.au.af.mil/au/cpd/ho/images/air_force_symbol.jpg&amp;imgrefurl=http://www.au.af.mil/au/cpd/ho/&amp;h=300&amp;w=315&amp;sz=20&amp;hl=en&amp;start=1&amp;tbnid=51at7ZeReIympM:&amp;tbnh=111&amp;tbnw=117&amp;prev=/images?q=Air+Force+symbol&amp;gbv=2&amp;svnum=10&amp;hl=en&amp;sa=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95800"/>
            <a:ext cx="7086600" cy="1752600"/>
          </a:xfrm>
        </p:spPr>
        <p:txBody>
          <a:bodyPr/>
          <a:lstStyle/>
          <a:p>
            <a:pPr algn="r"/>
            <a:r>
              <a:rPr lang="en-US" dirty="0" smtClean="0"/>
              <a:t> </a:t>
            </a:r>
            <a:r>
              <a:rPr lang="en-US" sz="2800" dirty="0" smtClean="0"/>
              <a:t>PHIL ANDRUS, C/Lt Col, AFROTC</a:t>
            </a:r>
          </a:p>
        </p:txBody>
      </p:sp>
      <p:pic>
        <p:nvPicPr>
          <p:cNvPr id="4" name="Picture 7" descr="AFROTC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09600" y="838200"/>
            <a:ext cx="2105025" cy="25146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2133600"/>
            <a:ext cx="7772400" cy="1470025"/>
          </a:xfrm>
        </p:spPr>
        <p:txBody>
          <a:bodyPr>
            <a:noAutofit/>
          </a:bodyPr>
          <a:lstStyle/>
          <a:p>
            <a:r>
              <a:rPr lang="en-US" sz="5400" dirty="0" smtClean="0"/>
              <a:t>Briefing Template</a:t>
            </a:r>
            <a:br>
              <a:rPr lang="en-US" sz="5400" dirty="0" smtClean="0"/>
            </a:br>
            <a:r>
              <a:rPr lang="en-US" sz="2400" dirty="0" smtClean="0"/>
              <a:t>AFROTC Detachment 510</a:t>
            </a:r>
            <a:endParaRPr lang="en-US" sz="54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81200" y="6356350"/>
            <a:ext cx="5334000" cy="365125"/>
          </a:xfrm>
        </p:spPr>
        <p:txBody>
          <a:bodyPr/>
          <a:lstStyle/>
          <a:p>
            <a:r>
              <a:rPr lang="en-US" sz="1400" dirty="0" smtClean="0"/>
              <a:t>“The key to successful leadership today is influence, not authority” </a:t>
            </a:r>
          </a:p>
          <a:p>
            <a:r>
              <a:rPr lang="en-US" dirty="0" smtClean="0"/>
              <a:t> - Kenneth Blanchard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1258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</a:p>
          <a:p>
            <a:endParaRPr lang="en-US" dirty="0"/>
          </a:p>
          <a:p>
            <a:r>
              <a:rPr lang="en-US" dirty="0" smtClean="0"/>
              <a:t>Pictures</a:t>
            </a:r>
          </a:p>
          <a:p>
            <a:endParaRPr lang="en-US" dirty="0"/>
          </a:p>
          <a:p>
            <a:r>
              <a:rPr lang="en-US" dirty="0" smtClean="0"/>
              <a:t>Format</a:t>
            </a:r>
            <a:endParaRPr lang="en-US" dirty="0"/>
          </a:p>
        </p:txBody>
      </p:sp>
      <p:pic>
        <p:nvPicPr>
          <p:cNvPr id="4" name="Picture 7" descr="AFROTC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28600" y="152400"/>
            <a:ext cx="1020618" cy="1219200"/>
          </a:xfrm>
          <a:prstGeom prst="rect">
            <a:avLst/>
          </a:prstGeom>
          <a:noFill/>
        </p:spPr>
      </p:pic>
      <p:pic>
        <p:nvPicPr>
          <p:cNvPr id="5" name="Picture 12" descr="air_force_symbol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96200" y="304800"/>
            <a:ext cx="1103313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81200" y="6356350"/>
            <a:ext cx="5334000" cy="365125"/>
          </a:xfrm>
        </p:spPr>
        <p:txBody>
          <a:bodyPr/>
          <a:lstStyle/>
          <a:p>
            <a:r>
              <a:rPr lang="en-US" sz="1400" dirty="0" smtClean="0"/>
              <a:t>“The key to successful leadership today is influence, not authority” </a:t>
            </a:r>
          </a:p>
          <a:p>
            <a:r>
              <a:rPr lang="en-US" dirty="0" smtClean="0"/>
              <a:t> - Kenneth Blanchard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001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Will be direct</a:t>
            </a:r>
          </a:p>
          <a:p>
            <a:endParaRPr lang="en-US" dirty="0"/>
          </a:p>
          <a:p>
            <a:r>
              <a:rPr lang="en-US" dirty="0" smtClean="0"/>
              <a:t>Will be concise</a:t>
            </a:r>
          </a:p>
          <a:p>
            <a:endParaRPr lang="en-US" dirty="0"/>
          </a:p>
          <a:p>
            <a:r>
              <a:rPr lang="en-US" dirty="0" smtClean="0"/>
              <a:t>Is meant to keep you on topic, not spell out entire brief</a:t>
            </a:r>
          </a:p>
        </p:txBody>
      </p:sp>
      <p:pic>
        <p:nvPicPr>
          <p:cNvPr id="4" name="Picture 7" descr="AFROTC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28600" y="152400"/>
            <a:ext cx="1020618" cy="1219200"/>
          </a:xfrm>
          <a:prstGeom prst="rect">
            <a:avLst/>
          </a:prstGeom>
          <a:noFill/>
        </p:spPr>
      </p:pic>
      <p:pic>
        <p:nvPicPr>
          <p:cNvPr id="5" name="Picture 12" descr="air_force_symbol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96200" y="304800"/>
            <a:ext cx="1103313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81200" y="6356350"/>
            <a:ext cx="5334000" cy="365125"/>
          </a:xfrm>
        </p:spPr>
        <p:txBody>
          <a:bodyPr/>
          <a:lstStyle/>
          <a:p>
            <a:r>
              <a:rPr lang="en-US" sz="1400" dirty="0" smtClean="0"/>
              <a:t>“The key to successful leadership today is influence, not authority” </a:t>
            </a:r>
          </a:p>
          <a:p>
            <a:r>
              <a:rPr lang="en-US" dirty="0" smtClean="0"/>
              <a:t> - Kenneth Blanchard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8043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May be used with discretion</a:t>
            </a:r>
          </a:p>
          <a:p>
            <a:r>
              <a:rPr lang="en-US" dirty="0" smtClean="0"/>
              <a:t>Will be related to topic</a:t>
            </a:r>
          </a:p>
          <a:p>
            <a:r>
              <a:rPr lang="en-US" dirty="0" smtClean="0"/>
              <a:t>Will not distract audience</a:t>
            </a:r>
          </a:p>
        </p:txBody>
      </p:sp>
      <p:pic>
        <p:nvPicPr>
          <p:cNvPr id="4" name="Picture 7" descr="AFROTC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28600" y="152400"/>
            <a:ext cx="1020618" cy="1219200"/>
          </a:xfrm>
          <a:prstGeom prst="rect">
            <a:avLst/>
          </a:prstGeom>
          <a:noFill/>
        </p:spPr>
      </p:pic>
      <p:pic>
        <p:nvPicPr>
          <p:cNvPr id="5" name="Picture 12" descr="air_force_symbol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96200" y="304800"/>
            <a:ext cx="1103313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81200" y="6400800"/>
            <a:ext cx="5334000" cy="365125"/>
          </a:xfrm>
        </p:spPr>
        <p:txBody>
          <a:bodyPr/>
          <a:lstStyle/>
          <a:p>
            <a:r>
              <a:rPr lang="en-US" sz="1400" dirty="0" smtClean="0"/>
              <a:t>“The key to successful leadership today is influence, not authority” </a:t>
            </a:r>
          </a:p>
          <a:p>
            <a:r>
              <a:rPr lang="en-US" dirty="0" smtClean="0"/>
              <a:t> - Kenneth Blanchard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38437" y="3581400"/>
            <a:ext cx="5357813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42117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Must exactly replicate this presentation</a:t>
            </a:r>
          </a:p>
          <a:p>
            <a:endParaRPr lang="en-US" sz="2800" dirty="0"/>
          </a:p>
          <a:p>
            <a:r>
              <a:rPr lang="en-US" sz="2800" dirty="0" smtClean="0"/>
              <a:t>STANDARDIZE, STANDARDIZE, STANDARDIZE!!!</a:t>
            </a:r>
            <a:endParaRPr lang="en-US" sz="2800" dirty="0"/>
          </a:p>
        </p:txBody>
      </p:sp>
      <p:pic>
        <p:nvPicPr>
          <p:cNvPr id="4" name="Picture 7" descr="AFROTC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28600" y="152400"/>
            <a:ext cx="1020618" cy="1219200"/>
          </a:xfrm>
          <a:prstGeom prst="rect">
            <a:avLst/>
          </a:prstGeom>
          <a:noFill/>
        </p:spPr>
      </p:pic>
      <p:pic>
        <p:nvPicPr>
          <p:cNvPr id="5" name="Picture 12" descr="air_force_symbol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96200" y="304800"/>
            <a:ext cx="1103313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81200" y="6356350"/>
            <a:ext cx="5334000" cy="365125"/>
          </a:xfrm>
        </p:spPr>
        <p:txBody>
          <a:bodyPr/>
          <a:lstStyle/>
          <a:p>
            <a:r>
              <a:rPr lang="en-US" sz="1400" dirty="0" smtClean="0"/>
              <a:t>“The key to successful leadership today is influence, not authority” </a:t>
            </a:r>
          </a:p>
          <a:p>
            <a:r>
              <a:rPr lang="en-US" dirty="0" smtClean="0"/>
              <a:t> - Kenneth Blanchard</a:t>
            </a:r>
            <a:endParaRPr lang="en-US" dirty="0"/>
          </a:p>
        </p:txBody>
      </p:sp>
      <p:pic>
        <p:nvPicPr>
          <p:cNvPr id="2050" name="Picture 2" descr="C:\Users\Phil\Desktop\Max 5 video\DSCF0995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276600"/>
            <a:ext cx="3675856" cy="2756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Phil\Desktop\Max 5 video\DSCF0993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8909" y="3276600"/>
            <a:ext cx="36576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944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</a:p>
          <a:p>
            <a:endParaRPr lang="en-US" dirty="0" smtClean="0"/>
          </a:p>
          <a:p>
            <a:r>
              <a:rPr lang="en-US" dirty="0" smtClean="0"/>
              <a:t>Pictures</a:t>
            </a:r>
          </a:p>
          <a:p>
            <a:endParaRPr lang="en-US" dirty="0" smtClean="0"/>
          </a:p>
          <a:p>
            <a:r>
              <a:rPr lang="en-US" dirty="0" smtClean="0"/>
              <a:t>Format</a:t>
            </a:r>
          </a:p>
          <a:p>
            <a:endParaRPr lang="en-US" dirty="0" smtClean="0"/>
          </a:p>
        </p:txBody>
      </p:sp>
      <p:pic>
        <p:nvPicPr>
          <p:cNvPr id="4" name="Picture 7" descr="AFROTC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28600" y="152400"/>
            <a:ext cx="1020618" cy="1219200"/>
          </a:xfrm>
          <a:prstGeom prst="rect">
            <a:avLst/>
          </a:prstGeom>
          <a:noFill/>
        </p:spPr>
      </p:pic>
      <p:pic>
        <p:nvPicPr>
          <p:cNvPr id="5" name="Picture 12" descr="air_force_symbol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96200" y="304800"/>
            <a:ext cx="1103313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81200" y="6356350"/>
            <a:ext cx="5334000" cy="365125"/>
          </a:xfrm>
        </p:spPr>
        <p:txBody>
          <a:bodyPr/>
          <a:lstStyle/>
          <a:p>
            <a:r>
              <a:rPr lang="en-US" sz="1400" dirty="0" smtClean="0"/>
              <a:t>“The key to successful leadership today is influence, not authority” </a:t>
            </a:r>
          </a:p>
          <a:p>
            <a:r>
              <a:rPr lang="en-US" dirty="0" smtClean="0"/>
              <a:t> - Kenneth Blanchard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669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6" name="Picture 7" descr="AFROTC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28600" y="152400"/>
            <a:ext cx="1020618" cy="1219200"/>
          </a:xfrm>
          <a:prstGeom prst="rect">
            <a:avLst/>
          </a:prstGeom>
          <a:noFill/>
        </p:spPr>
      </p:pic>
      <p:pic>
        <p:nvPicPr>
          <p:cNvPr id="7" name="Picture 12" descr="air_force_symbol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96200" y="304800"/>
            <a:ext cx="1103313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 descr="http://www.demotivationalposters.org/image/demotivational-poster/0807/call-the-air-force-air-force-arabian-fail-epic-celebrity-spo-demotivational-poster-121726246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600200"/>
            <a:ext cx="4662191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3451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169</Words>
  <Application>Microsoft Office PowerPoint</Application>
  <PresentationFormat>On-screen Show (4:3)</PresentationFormat>
  <Paragraphs>42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Briefing Template AFROTC Detachment 510</vt:lpstr>
      <vt:lpstr>Overview</vt:lpstr>
      <vt:lpstr>Content</vt:lpstr>
      <vt:lpstr>Pictures</vt:lpstr>
      <vt:lpstr>Format</vt:lpstr>
      <vt:lpstr>Summary</vt:lpstr>
      <vt:lpstr>Questions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Air Force Grooming Standards</dc:title>
  <dc:creator>Phil</dc:creator>
  <cp:lastModifiedBy>Eric</cp:lastModifiedBy>
  <cp:revision>20</cp:revision>
  <dcterms:created xsi:type="dcterms:W3CDTF">2011-08-16T20:03:42Z</dcterms:created>
  <dcterms:modified xsi:type="dcterms:W3CDTF">2012-04-08T19:48:38Z</dcterms:modified>
</cp:coreProperties>
</file>